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6afc371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6afc371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6afc3712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6afc3712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6afc3712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6afc3712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f6afc3712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f6afc3712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6afc3712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6afc3712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6afc3712d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6afc3712d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f6afc3712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f6afc3712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f6afc3712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f6afc3712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f6afc3712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f6afc3712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6afc3712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f6afc3712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6afc3712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f6afc3712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f6afc3712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f6afc3712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6afc3712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f6afc3712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6afc3712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f6afc3712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f6afc3712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f6afc3712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f6afc3712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f6afc3712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f6afc3712d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f6afc3712d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f6afc3712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f6afc3712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f6afc3712d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f6afc3712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f6afc3712d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f6afc3712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f6afc3712d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f6afc3712d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f6afc3712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f6afc3712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f6afc3712d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f6afc3712d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f6afc3712d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f6afc3712d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f6afc3712d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f6afc3712d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f6afc3712d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f6afc3712d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f6afc3712d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f6afc3712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f6afc3712d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f6afc3712d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f6afc3712d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f6afc3712d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f6afc3712d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f6afc3712d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f6afc3712d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f6afc3712d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f6afc3712d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f6afc3712d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50" y="1789713"/>
            <a:ext cx="2864725" cy="15640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Whole Note</a:t>
            </a:r>
            <a:endParaRPr sz="6000"/>
          </a:p>
        </p:txBody>
      </p:sp>
      <p:sp>
        <p:nvSpPr>
          <p:cNvPr id="56" name="Google Shape;56;p13"/>
          <p:cNvSpPr txBox="1"/>
          <p:nvPr/>
        </p:nvSpPr>
        <p:spPr>
          <a:xfrm>
            <a:off x="2510450" y="1915600"/>
            <a:ext cx="89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=</a:t>
            </a:r>
            <a:endParaRPr sz="7000"/>
          </a:p>
        </p:txBody>
      </p:sp>
      <p:sp>
        <p:nvSpPr>
          <p:cNvPr id="57" name="Google Shape;57;p13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4 beats</a:t>
            </a:r>
            <a:endParaRPr sz="6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87523" l="0" r="0" t="0"/>
          <a:stretch/>
        </p:blipFill>
        <p:spPr>
          <a:xfrm>
            <a:off x="0" y="0"/>
            <a:ext cx="9144000" cy="64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4416975" y="3473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4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50" y="942025"/>
            <a:ext cx="3748350" cy="23427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Half Note</a:t>
            </a:r>
            <a:endParaRPr sz="6000"/>
          </a:p>
        </p:txBody>
      </p:sp>
      <p:sp>
        <p:nvSpPr>
          <p:cNvPr id="70" name="Google Shape;70;p15"/>
          <p:cNvSpPr txBox="1"/>
          <p:nvPr/>
        </p:nvSpPr>
        <p:spPr>
          <a:xfrm>
            <a:off x="2510450" y="1915600"/>
            <a:ext cx="89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=</a:t>
            </a:r>
            <a:endParaRPr sz="7000"/>
          </a:p>
        </p:txBody>
      </p:sp>
      <p:sp>
        <p:nvSpPr>
          <p:cNvPr id="71" name="Google Shape;71;p15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2 beats</a:t>
            </a:r>
            <a:endParaRPr sz="6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87523" l="0" r="0" t="0"/>
          <a:stretch/>
        </p:blipFill>
        <p:spPr>
          <a:xfrm>
            <a:off x="0" y="0"/>
            <a:ext cx="9144000" cy="6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73664" l="0" r="0" t="0"/>
          <a:stretch/>
        </p:blipFill>
        <p:spPr>
          <a:xfrm>
            <a:off x="0" y="0"/>
            <a:ext cx="9144000" cy="13545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4416975" y="423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4</a:t>
            </a:r>
            <a:endParaRPr sz="2500"/>
          </a:p>
        </p:txBody>
      </p:sp>
      <p:sp>
        <p:nvSpPr>
          <p:cNvPr id="79" name="Google Shape;79;p16"/>
          <p:cNvSpPr txBox="1"/>
          <p:nvPr/>
        </p:nvSpPr>
        <p:spPr>
          <a:xfrm>
            <a:off x="6702975" y="1185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</a:t>
            </a:r>
            <a:endParaRPr sz="2500"/>
          </a:p>
        </p:txBody>
      </p:sp>
      <p:sp>
        <p:nvSpPr>
          <p:cNvPr id="80" name="Google Shape;80;p16"/>
          <p:cNvSpPr txBox="1"/>
          <p:nvPr/>
        </p:nvSpPr>
        <p:spPr>
          <a:xfrm>
            <a:off x="2130975" y="1185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Quarter Note</a:t>
            </a:r>
            <a:endParaRPr sz="6000"/>
          </a:p>
        </p:txBody>
      </p:sp>
      <p:sp>
        <p:nvSpPr>
          <p:cNvPr id="86" name="Google Shape;86;p17"/>
          <p:cNvSpPr txBox="1"/>
          <p:nvPr/>
        </p:nvSpPr>
        <p:spPr>
          <a:xfrm>
            <a:off x="2510450" y="1915600"/>
            <a:ext cx="89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=</a:t>
            </a:r>
            <a:endParaRPr sz="7000"/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0" l="30177" r="32386" t="0"/>
          <a:stretch/>
        </p:blipFill>
        <p:spPr>
          <a:xfrm>
            <a:off x="956025" y="696575"/>
            <a:ext cx="1550925" cy="27040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 Beat</a:t>
            </a:r>
            <a:endParaRPr sz="6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 b="73664" l="0" r="0" t="0"/>
          <a:stretch/>
        </p:blipFill>
        <p:spPr>
          <a:xfrm>
            <a:off x="0" y="0"/>
            <a:ext cx="9144000" cy="13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 b="51276" l="0" r="0" t="0"/>
          <a:stretch/>
        </p:blipFill>
        <p:spPr>
          <a:xfrm>
            <a:off x="0" y="0"/>
            <a:ext cx="9144000" cy="25060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4416975" y="423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4</a:t>
            </a:r>
            <a:endParaRPr sz="2500"/>
          </a:p>
        </p:txBody>
      </p:sp>
      <p:sp>
        <p:nvSpPr>
          <p:cNvPr id="96" name="Google Shape;96;p18"/>
          <p:cNvSpPr txBox="1"/>
          <p:nvPr/>
        </p:nvSpPr>
        <p:spPr>
          <a:xfrm>
            <a:off x="6702975" y="1185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</a:t>
            </a:r>
            <a:endParaRPr sz="2500"/>
          </a:p>
        </p:txBody>
      </p:sp>
      <p:sp>
        <p:nvSpPr>
          <p:cNvPr id="97" name="Google Shape;97;p18"/>
          <p:cNvSpPr txBox="1"/>
          <p:nvPr/>
        </p:nvSpPr>
        <p:spPr>
          <a:xfrm>
            <a:off x="2130975" y="1185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</a:t>
            </a:r>
            <a:endParaRPr sz="2500"/>
          </a:p>
        </p:txBody>
      </p:sp>
      <p:sp>
        <p:nvSpPr>
          <p:cNvPr id="98" name="Google Shape;98;p18"/>
          <p:cNvSpPr txBox="1"/>
          <p:nvPr/>
        </p:nvSpPr>
        <p:spPr>
          <a:xfrm>
            <a:off x="1064175" y="22523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99" name="Google Shape;99;p18"/>
          <p:cNvSpPr txBox="1"/>
          <p:nvPr/>
        </p:nvSpPr>
        <p:spPr>
          <a:xfrm>
            <a:off x="3350175" y="22523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100" name="Google Shape;100;p18"/>
          <p:cNvSpPr txBox="1"/>
          <p:nvPr/>
        </p:nvSpPr>
        <p:spPr>
          <a:xfrm>
            <a:off x="5712375" y="22523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101" name="Google Shape;101;p18"/>
          <p:cNvSpPr txBox="1"/>
          <p:nvPr/>
        </p:nvSpPr>
        <p:spPr>
          <a:xfrm>
            <a:off x="7769775" y="22523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57450" cy="32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3466775" y="1915596"/>
            <a:ext cx="4726800" cy="10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Eighth Note</a:t>
            </a:r>
            <a:endParaRPr sz="6000"/>
          </a:p>
        </p:txBody>
      </p:sp>
      <p:sp>
        <p:nvSpPr>
          <p:cNvPr id="108" name="Google Shape;108;p19"/>
          <p:cNvSpPr txBox="1"/>
          <p:nvPr/>
        </p:nvSpPr>
        <p:spPr>
          <a:xfrm>
            <a:off x="2510450" y="1915600"/>
            <a:ext cx="89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=</a:t>
            </a:r>
            <a:endParaRPr sz="7000"/>
          </a:p>
        </p:txBody>
      </p:sp>
      <p:sp>
        <p:nvSpPr>
          <p:cNvPr id="109" name="Google Shape;109;p19"/>
          <p:cNvSpPr txBox="1"/>
          <p:nvPr/>
        </p:nvSpPr>
        <p:spPr>
          <a:xfrm>
            <a:off x="3466775" y="1839396"/>
            <a:ext cx="4726800" cy="108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1/2 Beat</a:t>
            </a:r>
            <a:endParaRPr sz="6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73664" l="0" r="0" t="0"/>
          <a:stretch/>
        </p:blipFill>
        <p:spPr>
          <a:xfrm>
            <a:off x="0" y="0"/>
            <a:ext cx="9144000" cy="13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 b="17191" l="0" r="0" t="0"/>
          <a:stretch/>
        </p:blipFill>
        <p:spPr>
          <a:xfrm>
            <a:off x="0" y="0"/>
            <a:ext cx="9144000" cy="425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4416975" y="423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4</a:t>
            </a:r>
            <a:endParaRPr sz="2500"/>
          </a:p>
        </p:txBody>
      </p:sp>
      <p:sp>
        <p:nvSpPr>
          <p:cNvPr id="117" name="Google Shape;117;p20"/>
          <p:cNvSpPr txBox="1"/>
          <p:nvPr/>
        </p:nvSpPr>
        <p:spPr>
          <a:xfrm>
            <a:off x="6702975" y="1185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</a:t>
            </a:r>
            <a:endParaRPr sz="2500"/>
          </a:p>
        </p:txBody>
      </p:sp>
      <p:sp>
        <p:nvSpPr>
          <p:cNvPr id="118" name="Google Shape;118;p20"/>
          <p:cNvSpPr txBox="1"/>
          <p:nvPr/>
        </p:nvSpPr>
        <p:spPr>
          <a:xfrm>
            <a:off x="2130975" y="11855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2</a:t>
            </a:r>
            <a:endParaRPr sz="2500"/>
          </a:p>
        </p:txBody>
      </p:sp>
      <p:sp>
        <p:nvSpPr>
          <p:cNvPr id="119" name="Google Shape;119;p20"/>
          <p:cNvSpPr txBox="1"/>
          <p:nvPr/>
        </p:nvSpPr>
        <p:spPr>
          <a:xfrm>
            <a:off x="1064175" y="24809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120" name="Google Shape;120;p20"/>
          <p:cNvSpPr txBox="1"/>
          <p:nvPr/>
        </p:nvSpPr>
        <p:spPr>
          <a:xfrm>
            <a:off x="3273975" y="24809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121" name="Google Shape;121;p20"/>
          <p:cNvSpPr txBox="1"/>
          <p:nvPr/>
        </p:nvSpPr>
        <p:spPr>
          <a:xfrm>
            <a:off x="5636175" y="24809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122" name="Google Shape;122;p20"/>
          <p:cNvSpPr txBox="1"/>
          <p:nvPr/>
        </p:nvSpPr>
        <p:spPr>
          <a:xfrm>
            <a:off x="7769775" y="2480925"/>
            <a:ext cx="5265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1</a:t>
            </a:r>
            <a:endParaRPr sz="2500"/>
          </a:p>
        </p:txBody>
      </p:sp>
      <p:sp>
        <p:nvSpPr>
          <p:cNvPr id="123" name="Google Shape;123;p20"/>
          <p:cNvSpPr txBox="1"/>
          <p:nvPr/>
        </p:nvSpPr>
        <p:spPr>
          <a:xfrm>
            <a:off x="484325" y="3770725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24" name="Google Shape;124;p20"/>
          <p:cNvSpPr txBox="1"/>
          <p:nvPr/>
        </p:nvSpPr>
        <p:spPr>
          <a:xfrm>
            <a:off x="1246325" y="3770725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25" name="Google Shape;125;p20"/>
          <p:cNvSpPr txBox="1"/>
          <p:nvPr/>
        </p:nvSpPr>
        <p:spPr>
          <a:xfrm>
            <a:off x="2657475" y="3770725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26" name="Google Shape;126;p20"/>
          <p:cNvSpPr txBox="1"/>
          <p:nvPr/>
        </p:nvSpPr>
        <p:spPr>
          <a:xfrm>
            <a:off x="3542125" y="3770725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27" name="Google Shape;127;p20"/>
          <p:cNvSpPr txBox="1"/>
          <p:nvPr/>
        </p:nvSpPr>
        <p:spPr>
          <a:xfrm>
            <a:off x="5041950" y="3811650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28" name="Google Shape;128;p20"/>
          <p:cNvSpPr txBox="1"/>
          <p:nvPr/>
        </p:nvSpPr>
        <p:spPr>
          <a:xfrm>
            <a:off x="5869000" y="3811650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29" name="Google Shape;129;p20"/>
          <p:cNvSpPr txBox="1"/>
          <p:nvPr/>
        </p:nvSpPr>
        <p:spPr>
          <a:xfrm>
            <a:off x="7229475" y="3848850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  <p:sp>
        <p:nvSpPr>
          <p:cNvPr id="130" name="Google Shape;130;p20"/>
          <p:cNvSpPr txBox="1"/>
          <p:nvPr/>
        </p:nvSpPr>
        <p:spPr>
          <a:xfrm>
            <a:off x="8032375" y="3848850"/>
            <a:ext cx="6849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1/2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57450" cy="32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400" y="152400"/>
            <a:ext cx="3257450" cy="32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850" y="228600"/>
            <a:ext cx="3257451" cy="323492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752050" y="3813975"/>
            <a:ext cx="1101300" cy="5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1/2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39" name="Google Shape;139;p21"/>
          <p:cNvSpPr txBox="1"/>
          <p:nvPr/>
        </p:nvSpPr>
        <p:spPr>
          <a:xfrm>
            <a:off x="2961850" y="3813975"/>
            <a:ext cx="1101300" cy="5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1/2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40" name="Google Shape;140;p21"/>
          <p:cNvSpPr txBox="1"/>
          <p:nvPr/>
        </p:nvSpPr>
        <p:spPr>
          <a:xfrm>
            <a:off x="4660050" y="3840850"/>
            <a:ext cx="1745700" cy="5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= 1</a:t>
            </a:r>
            <a:endParaRPr sz="3000"/>
          </a:p>
        </p:txBody>
      </p:sp>
      <p:sp>
        <p:nvSpPr>
          <p:cNvPr id="141" name="Google Shape;141;p21"/>
          <p:cNvSpPr txBox="1"/>
          <p:nvPr/>
        </p:nvSpPr>
        <p:spPr>
          <a:xfrm>
            <a:off x="4725600" y="321475"/>
            <a:ext cx="44184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Here is what happens when some eighth notes get too close to each other.</a:t>
            </a:r>
            <a:endParaRPr sz="3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45225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 txBox="1"/>
          <p:nvPr/>
        </p:nvSpPr>
        <p:spPr>
          <a:xfrm>
            <a:off x="642950" y="4200525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Whole Note Slide</a:t>
            </a:r>
            <a:endParaRPr sz="6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12406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 txBox="1"/>
          <p:nvPr/>
        </p:nvSpPr>
        <p:spPr>
          <a:xfrm>
            <a:off x="642950" y="4200525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Half Note Fancy Bow</a:t>
            </a:r>
            <a:endParaRPr sz="6000"/>
          </a:p>
        </p:txBody>
      </p:sp>
      <p:pic>
        <p:nvPicPr>
          <p:cNvPr id="154" name="Google Shape;154;p23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49744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1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 txBox="1"/>
          <p:nvPr/>
        </p:nvSpPr>
        <p:spPr>
          <a:xfrm>
            <a:off x="425100" y="4196950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Quarter Note Jumping</a:t>
            </a:r>
            <a:endParaRPr sz="6000"/>
          </a:p>
        </p:txBody>
      </p: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5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3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7911" y="0"/>
            <a:ext cx="1535589" cy="419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/>
        </p:nvSpPr>
        <p:spPr>
          <a:xfrm>
            <a:off x="0" y="4200525"/>
            <a:ext cx="914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Eighth Note Jumping Jacks! Eighth Note Jumping Jacks!</a:t>
            </a:r>
            <a:endParaRPr sz="2800"/>
          </a:p>
        </p:txBody>
      </p:sp>
      <p:pic>
        <p:nvPicPr>
          <p:cNvPr id="169" name="Google Shape;16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8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6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12406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/>
          <p:cNvSpPr txBox="1"/>
          <p:nvPr/>
        </p:nvSpPr>
        <p:spPr>
          <a:xfrm>
            <a:off x="642950" y="4200525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Half Note Fancy Bow</a:t>
            </a:r>
            <a:endParaRPr sz="6000"/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49744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6586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7"/>
          <p:cNvSpPr txBox="1"/>
          <p:nvPr/>
        </p:nvSpPr>
        <p:spPr>
          <a:xfrm>
            <a:off x="425100" y="4196950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  Quarter Note Jumping</a:t>
            </a:r>
            <a:endParaRPr sz="6000"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2986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7786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0386" y="0"/>
            <a:ext cx="1535589" cy="419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/>
          <p:nvPr/>
        </p:nvSpPr>
        <p:spPr>
          <a:xfrm>
            <a:off x="0" y="4200525"/>
            <a:ext cx="914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Eighth Note Jumping Jacks! Eighth Note Jumping Jacks!</a:t>
            </a:r>
            <a:endParaRPr sz="2800"/>
          </a:p>
        </p:txBody>
      </p:sp>
      <p:pic>
        <p:nvPicPr>
          <p:cNvPr id="194" name="Google Shape;1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8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45225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9"/>
          <p:cNvSpPr txBox="1"/>
          <p:nvPr/>
        </p:nvSpPr>
        <p:spPr>
          <a:xfrm>
            <a:off x="642950" y="4200525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Whole Note Slide</a:t>
            </a:r>
            <a:endParaRPr sz="6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/>
          <p:nvPr/>
        </p:nvSpPr>
        <p:spPr>
          <a:xfrm>
            <a:off x="0" y="4200525"/>
            <a:ext cx="914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Eighth Note Jumping Jacks! Eighth Note Jumping Jacks!</a:t>
            </a:r>
            <a:endParaRPr sz="2800"/>
          </a:p>
        </p:txBody>
      </p:sp>
      <p:pic>
        <p:nvPicPr>
          <p:cNvPr id="209" name="Google Shape;20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8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1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12406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/>
          <p:nvPr/>
        </p:nvSpPr>
        <p:spPr>
          <a:xfrm>
            <a:off x="642950" y="4200525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Half Note Fancy Bow</a:t>
            </a:r>
            <a:endParaRPr sz="6000"/>
          </a:p>
        </p:txBody>
      </p:sp>
      <p:pic>
        <p:nvPicPr>
          <p:cNvPr id="219" name="Google Shape;219;p31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49744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1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 txBox="1"/>
          <p:nvPr/>
        </p:nvSpPr>
        <p:spPr>
          <a:xfrm>
            <a:off x="425100" y="4196950"/>
            <a:ext cx="8293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Quarter Note Jumping</a:t>
            </a:r>
            <a:endParaRPr sz="6000"/>
          </a:p>
        </p:txBody>
      </p:sp>
      <p:pic>
        <p:nvPicPr>
          <p:cNvPr id="226" name="Google Shape;2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5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3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7911" y="0"/>
            <a:ext cx="1535589" cy="419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/>
        </p:nvSpPr>
        <p:spPr>
          <a:xfrm>
            <a:off x="837600" y="642950"/>
            <a:ext cx="74688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Let’s make it a </a:t>
            </a:r>
            <a:r>
              <a:rPr b="1" lang="en" sz="8000" u="sng"/>
              <a:t>little harder</a:t>
            </a:r>
            <a:r>
              <a:rPr lang="en" sz="8000"/>
              <a:t>!</a:t>
            </a:r>
            <a:endParaRPr sz="8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45225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5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12406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49744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1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5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3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7911" y="0"/>
            <a:ext cx="1535589" cy="419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8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8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12406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8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49744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6586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2986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7786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0386" y="0"/>
            <a:ext cx="1535589" cy="419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8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45225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8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4650" y="835825"/>
            <a:ext cx="2141850" cy="33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3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12406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3"/>
          <p:cNvPicPr preferRelativeResize="0"/>
          <p:nvPr/>
        </p:nvPicPr>
        <p:blipFill rotWithShape="1">
          <a:blip r:embed="rId3">
            <a:alphaModFix/>
          </a:blip>
          <a:srcRect b="32863" l="0" r="26556" t="0"/>
          <a:stretch/>
        </p:blipFill>
        <p:spPr>
          <a:xfrm>
            <a:off x="4974438" y="-178800"/>
            <a:ext cx="2976575" cy="467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1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5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311" y="0"/>
            <a:ext cx="1535589" cy="419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7911" y="0"/>
            <a:ext cx="1535589" cy="419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